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B8B98-16E6-43CC-ADB5-EC72BB9CF99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BB2D3D-3B2D-4974-A6F8-0AA982C8B958}">
      <dgm:prSet phldrT="[Tekst]"/>
      <dgm:spPr/>
      <dgm:t>
        <a:bodyPr/>
        <a:lstStyle/>
        <a:p>
          <a:r>
            <a:rPr lang="pl-PL" dirty="0" smtClean="0"/>
            <a:t>Zdominowanie komunikacji w  klasie przez nauczycieli oraz znaczny udział języka polskiego  w ich wypowiedziach. Skutkiem tego jest ograniczenie okazji, podczas których uczniowie mogą ćwiczyć mówienie w języku obcym. Wypowiedzi uczniów na lekcji są z reguły bardzo krótkie i mało zróżnicowane leksykalnie, ponadto znaczny jest </a:t>
          </a:r>
          <a:br>
            <a:rPr lang="pl-PL" dirty="0" smtClean="0"/>
          </a:br>
          <a:r>
            <a:rPr lang="pl-PL" dirty="0" smtClean="0"/>
            <a:t>w nich udział języka polskiego. </a:t>
          </a:r>
          <a:endParaRPr lang="pl-PL" dirty="0"/>
        </a:p>
      </dgm:t>
    </dgm:pt>
    <dgm:pt modelId="{65470C79-3CF0-4A89-9C57-6003D3989D14}" type="parTrans" cxnId="{B4D8A487-1A99-4C8D-A69A-92ACAE8CA761}">
      <dgm:prSet/>
      <dgm:spPr/>
      <dgm:t>
        <a:bodyPr/>
        <a:lstStyle/>
        <a:p>
          <a:endParaRPr lang="pl-PL"/>
        </a:p>
      </dgm:t>
    </dgm:pt>
    <dgm:pt modelId="{CD35A898-BA0E-4362-821A-0E1EF76C9876}" type="sibTrans" cxnId="{B4D8A487-1A99-4C8D-A69A-92ACAE8CA761}">
      <dgm:prSet/>
      <dgm:spPr/>
      <dgm:t>
        <a:bodyPr/>
        <a:lstStyle/>
        <a:p>
          <a:endParaRPr lang="pl-PL"/>
        </a:p>
      </dgm:t>
    </dgm:pt>
    <dgm:pt modelId="{5B6376D5-B45E-4E21-8976-AAA81CA42BE0}">
      <dgm:prSet phldrT="[Tekst]"/>
      <dgm:spPr/>
      <dgm:t>
        <a:bodyPr/>
        <a:lstStyle/>
        <a:p>
          <a:r>
            <a:rPr lang="pl-PL" dirty="0" smtClean="0"/>
            <a:t>Znaczna większość ćwiczeń jest realizowana przez całą klasę lub indywidualnie przez każdego z  uczniów, co  dodatkowo ogranicza możliwości ćwiczenia komunikacji. </a:t>
          </a:r>
          <a:endParaRPr lang="pl-PL" dirty="0"/>
        </a:p>
      </dgm:t>
    </dgm:pt>
    <dgm:pt modelId="{FB396052-DF6E-4ABB-95CA-0CCBB87AD64D}" type="parTrans" cxnId="{76C937C9-0CE3-446E-A7C4-D969B757EBB0}">
      <dgm:prSet/>
      <dgm:spPr/>
      <dgm:t>
        <a:bodyPr/>
        <a:lstStyle/>
        <a:p>
          <a:endParaRPr lang="pl-PL"/>
        </a:p>
      </dgm:t>
    </dgm:pt>
    <dgm:pt modelId="{0ED3688A-9190-413F-AF6F-9B63F89DF860}" type="sibTrans" cxnId="{76C937C9-0CE3-446E-A7C4-D969B757EBB0}">
      <dgm:prSet/>
      <dgm:spPr/>
      <dgm:t>
        <a:bodyPr/>
        <a:lstStyle/>
        <a:p>
          <a:endParaRPr lang="pl-PL"/>
        </a:p>
      </dgm:t>
    </dgm:pt>
    <dgm:pt modelId="{197F5892-DD82-43DD-8CEC-3C7E83326D83}">
      <dgm:prSet phldrT="[Tekst]"/>
      <dgm:spPr/>
      <dgm:t>
        <a:bodyPr/>
        <a:lstStyle/>
        <a:p>
          <a:r>
            <a:rPr lang="pl-PL" dirty="0" smtClean="0"/>
            <a:t>Chociaż nauczyciele sprawnie organizują pracę na lekcjach, zajęcia wydają się dość monotonne i  przewidywalne. Większość z nich jest oparta na realizowaniu kolejnych zagadnień z podręcznika. Udział ćwiczeń wykorzystujących technologie informacyjno-komunikacyjne (TIK) oraz materiały autentyczne, które mogłyby urozmaicić lekcje, </a:t>
          </a:r>
          <a:br>
            <a:rPr lang="pl-PL" dirty="0" smtClean="0"/>
          </a:br>
          <a:r>
            <a:rPr lang="pl-PL" dirty="0" smtClean="0"/>
            <a:t>jest mały. </a:t>
          </a:r>
          <a:endParaRPr lang="pl-PL" dirty="0"/>
        </a:p>
      </dgm:t>
    </dgm:pt>
    <dgm:pt modelId="{47D0FC48-0211-4F56-93E7-6F8C1A317467}" type="parTrans" cxnId="{C15395CD-083B-4105-94A5-9C0748993F97}">
      <dgm:prSet/>
      <dgm:spPr/>
      <dgm:t>
        <a:bodyPr/>
        <a:lstStyle/>
        <a:p>
          <a:endParaRPr lang="pl-PL"/>
        </a:p>
      </dgm:t>
    </dgm:pt>
    <dgm:pt modelId="{6ED97495-BB98-4EA5-A759-C0BB827EFC3E}" type="sibTrans" cxnId="{C15395CD-083B-4105-94A5-9C0748993F97}">
      <dgm:prSet/>
      <dgm:spPr/>
      <dgm:t>
        <a:bodyPr/>
        <a:lstStyle/>
        <a:p>
          <a:endParaRPr lang="pl-PL"/>
        </a:p>
      </dgm:t>
    </dgm:pt>
    <dgm:pt modelId="{553B3CDC-1F36-4ED7-94B2-541F059321F2}">
      <dgm:prSet phldrT="[Tekst]"/>
      <dgm:spPr/>
      <dgm:t>
        <a:bodyPr/>
        <a:lstStyle/>
        <a:p>
          <a:r>
            <a:rPr lang="pl-PL" dirty="0" smtClean="0"/>
            <a:t>Nauczyciele wydają się również pomijać kształtowanie umiejętności </a:t>
          </a:r>
          <a:r>
            <a:rPr lang="pl-PL" dirty="0" err="1" smtClean="0"/>
            <a:t>metapoznawczych</a:t>
          </a:r>
          <a:r>
            <a:rPr lang="pl-PL" dirty="0" smtClean="0"/>
            <a:t> </a:t>
          </a:r>
          <a:br>
            <a:rPr lang="pl-PL" dirty="0" smtClean="0"/>
          </a:br>
          <a:r>
            <a:rPr lang="pl-PL" dirty="0" smtClean="0"/>
            <a:t>i  metajęzykowych  uczniów. Umiejętności te można kształtować już od najmłodszych lat, </a:t>
          </a:r>
          <a:br>
            <a:rPr lang="pl-PL" dirty="0" smtClean="0"/>
          </a:br>
          <a:r>
            <a:rPr lang="pl-PL" dirty="0" smtClean="0"/>
            <a:t>a ich wykształcenie może znacznie ułatwiać dalszą edukację językową. </a:t>
          </a:r>
          <a:endParaRPr lang="pl-PL" dirty="0"/>
        </a:p>
      </dgm:t>
    </dgm:pt>
    <dgm:pt modelId="{25F5FFBA-FB46-48D4-8E2E-9CC25608D600}" type="parTrans" cxnId="{E1C4DEB0-B55E-4EC2-8CEB-E5EC61D6DF72}">
      <dgm:prSet/>
      <dgm:spPr/>
      <dgm:t>
        <a:bodyPr/>
        <a:lstStyle/>
        <a:p>
          <a:endParaRPr lang="pl-PL"/>
        </a:p>
      </dgm:t>
    </dgm:pt>
    <dgm:pt modelId="{D27F76EE-AEE5-4856-9770-CB51FA9E0255}" type="sibTrans" cxnId="{E1C4DEB0-B55E-4EC2-8CEB-E5EC61D6DF72}">
      <dgm:prSet/>
      <dgm:spPr/>
      <dgm:t>
        <a:bodyPr/>
        <a:lstStyle/>
        <a:p>
          <a:endParaRPr lang="pl-PL"/>
        </a:p>
      </dgm:t>
    </dgm:pt>
    <dgm:pt modelId="{C0AFD1C2-296F-45A9-B192-9F952130FB3B}" type="pres">
      <dgm:prSet presAssocID="{26CB8B98-16E6-43CC-ADB5-EC72BB9CF9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6B3A5AC-E4A1-492F-9548-197D8BE6A189}" type="pres">
      <dgm:prSet presAssocID="{67BB2D3D-3B2D-4974-A6F8-0AA982C8B958}" presName="circle1" presStyleLbl="node1" presStyleIdx="0" presStyleCnt="4"/>
      <dgm:spPr/>
    </dgm:pt>
    <dgm:pt modelId="{489B2D46-3B10-4919-9954-3FCCEE5C03B4}" type="pres">
      <dgm:prSet presAssocID="{67BB2D3D-3B2D-4974-A6F8-0AA982C8B958}" presName="space" presStyleCnt="0"/>
      <dgm:spPr/>
    </dgm:pt>
    <dgm:pt modelId="{26CBCCCD-A468-46E7-90E2-2D9F46165B62}" type="pres">
      <dgm:prSet presAssocID="{67BB2D3D-3B2D-4974-A6F8-0AA982C8B958}" presName="rect1" presStyleLbl="alignAcc1" presStyleIdx="0" presStyleCnt="4"/>
      <dgm:spPr/>
    </dgm:pt>
    <dgm:pt modelId="{EE907B07-1952-4C4D-9B2F-2EBDA40294F4}" type="pres">
      <dgm:prSet presAssocID="{5B6376D5-B45E-4E21-8976-AAA81CA42BE0}" presName="vertSpace2" presStyleLbl="node1" presStyleIdx="0" presStyleCnt="4"/>
      <dgm:spPr/>
    </dgm:pt>
    <dgm:pt modelId="{F3E8BFAA-1184-4EF2-A131-11F5F967CA88}" type="pres">
      <dgm:prSet presAssocID="{5B6376D5-B45E-4E21-8976-AAA81CA42BE0}" presName="circle2" presStyleLbl="node1" presStyleIdx="1" presStyleCnt="4"/>
      <dgm:spPr/>
    </dgm:pt>
    <dgm:pt modelId="{88D8F283-DF3E-4C66-9085-35BCDF8EA642}" type="pres">
      <dgm:prSet presAssocID="{5B6376D5-B45E-4E21-8976-AAA81CA42BE0}" presName="rect2" presStyleLbl="alignAcc1" presStyleIdx="1" presStyleCnt="4"/>
      <dgm:spPr/>
    </dgm:pt>
    <dgm:pt modelId="{F7EB38E8-3454-4719-9300-15843F46FD6B}" type="pres">
      <dgm:prSet presAssocID="{197F5892-DD82-43DD-8CEC-3C7E83326D83}" presName="vertSpace3" presStyleLbl="node1" presStyleIdx="1" presStyleCnt="4"/>
      <dgm:spPr/>
    </dgm:pt>
    <dgm:pt modelId="{03A14100-6B29-4CF3-9EF3-FCB97797F3D6}" type="pres">
      <dgm:prSet presAssocID="{197F5892-DD82-43DD-8CEC-3C7E83326D83}" presName="circle3" presStyleLbl="node1" presStyleIdx="2" presStyleCnt="4"/>
      <dgm:spPr/>
    </dgm:pt>
    <dgm:pt modelId="{A8AC41ED-F122-48E6-BFD3-78263D2A3EF1}" type="pres">
      <dgm:prSet presAssocID="{197F5892-DD82-43DD-8CEC-3C7E83326D83}" presName="rect3" presStyleLbl="alignAcc1" presStyleIdx="2" presStyleCnt="4"/>
      <dgm:spPr/>
      <dgm:t>
        <a:bodyPr/>
        <a:lstStyle/>
        <a:p>
          <a:endParaRPr lang="pl-PL"/>
        </a:p>
      </dgm:t>
    </dgm:pt>
    <dgm:pt modelId="{53F1D872-465A-43A9-A360-03A805FB54FD}" type="pres">
      <dgm:prSet presAssocID="{553B3CDC-1F36-4ED7-94B2-541F059321F2}" presName="vertSpace4" presStyleLbl="node1" presStyleIdx="2" presStyleCnt="4"/>
      <dgm:spPr/>
    </dgm:pt>
    <dgm:pt modelId="{9726FEA1-00C6-4BD0-9B35-03BDC7F36EAB}" type="pres">
      <dgm:prSet presAssocID="{553B3CDC-1F36-4ED7-94B2-541F059321F2}" presName="circle4" presStyleLbl="node1" presStyleIdx="3" presStyleCnt="4"/>
      <dgm:spPr/>
    </dgm:pt>
    <dgm:pt modelId="{3B8B40AD-E502-42C2-BF4E-D1B47423E42D}" type="pres">
      <dgm:prSet presAssocID="{553B3CDC-1F36-4ED7-94B2-541F059321F2}" presName="rect4" presStyleLbl="alignAcc1" presStyleIdx="3" presStyleCnt="4"/>
      <dgm:spPr/>
      <dgm:t>
        <a:bodyPr/>
        <a:lstStyle/>
        <a:p>
          <a:endParaRPr lang="pl-PL"/>
        </a:p>
      </dgm:t>
    </dgm:pt>
    <dgm:pt modelId="{6C6105EE-8EAF-46DE-A6DC-A402B008F59D}" type="pres">
      <dgm:prSet presAssocID="{67BB2D3D-3B2D-4974-A6F8-0AA982C8B958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0132C9B4-7AF1-4887-95DE-20F1B0B34C82}" type="pres">
      <dgm:prSet presAssocID="{5B6376D5-B45E-4E21-8976-AAA81CA42BE0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F4876F70-0899-480C-8E67-D3DDC824F7D8}" type="pres">
      <dgm:prSet presAssocID="{197F5892-DD82-43DD-8CEC-3C7E83326D8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03E479-76D3-4FE6-8FA3-4BCFD94C8ABC}" type="pres">
      <dgm:prSet presAssocID="{553B3CDC-1F36-4ED7-94B2-541F059321F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FE5125-2151-4223-86BF-F796236D90A5}" type="presOf" srcId="{67BB2D3D-3B2D-4974-A6F8-0AA982C8B958}" destId="{6C6105EE-8EAF-46DE-A6DC-A402B008F59D}" srcOrd="1" destOrd="0" presId="urn:microsoft.com/office/officeart/2005/8/layout/target3"/>
    <dgm:cxn modelId="{EC663A9E-43E9-4613-92AA-59529694B5D1}" type="presOf" srcId="{553B3CDC-1F36-4ED7-94B2-541F059321F2}" destId="{B703E479-76D3-4FE6-8FA3-4BCFD94C8ABC}" srcOrd="1" destOrd="0" presId="urn:microsoft.com/office/officeart/2005/8/layout/target3"/>
    <dgm:cxn modelId="{E1C4DEB0-B55E-4EC2-8CEB-E5EC61D6DF72}" srcId="{26CB8B98-16E6-43CC-ADB5-EC72BB9CF992}" destId="{553B3CDC-1F36-4ED7-94B2-541F059321F2}" srcOrd="3" destOrd="0" parTransId="{25F5FFBA-FB46-48D4-8E2E-9CC25608D600}" sibTransId="{D27F76EE-AEE5-4856-9770-CB51FA9E0255}"/>
    <dgm:cxn modelId="{B4D8A487-1A99-4C8D-A69A-92ACAE8CA761}" srcId="{26CB8B98-16E6-43CC-ADB5-EC72BB9CF992}" destId="{67BB2D3D-3B2D-4974-A6F8-0AA982C8B958}" srcOrd="0" destOrd="0" parTransId="{65470C79-3CF0-4A89-9C57-6003D3989D14}" sibTransId="{CD35A898-BA0E-4362-821A-0E1EF76C9876}"/>
    <dgm:cxn modelId="{783B9C7E-A738-4B6F-A06C-E7EF7F42F6EB}" type="presOf" srcId="{553B3CDC-1F36-4ED7-94B2-541F059321F2}" destId="{3B8B40AD-E502-42C2-BF4E-D1B47423E42D}" srcOrd="0" destOrd="0" presId="urn:microsoft.com/office/officeart/2005/8/layout/target3"/>
    <dgm:cxn modelId="{BC74B303-4487-4B17-8C4D-0E13792687F6}" type="presOf" srcId="{197F5892-DD82-43DD-8CEC-3C7E83326D83}" destId="{A8AC41ED-F122-48E6-BFD3-78263D2A3EF1}" srcOrd="0" destOrd="0" presId="urn:microsoft.com/office/officeart/2005/8/layout/target3"/>
    <dgm:cxn modelId="{65E00122-DA02-4CDD-8C33-59EA4D780A36}" type="presOf" srcId="{197F5892-DD82-43DD-8CEC-3C7E83326D83}" destId="{F4876F70-0899-480C-8E67-D3DDC824F7D8}" srcOrd="1" destOrd="0" presId="urn:microsoft.com/office/officeart/2005/8/layout/target3"/>
    <dgm:cxn modelId="{363B1430-5DA0-42DE-B4F4-5198DAB6B222}" type="presOf" srcId="{67BB2D3D-3B2D-4974-A6F8-0AA982C8B958}" destId="{26CBCCCD-A468-46E7-90E2-2D9F46165B62}" srcOrd="0" destOrd="0" presId="urn:microsoft.com/office/officeart/2005/8/layout/target3"/>
    <dgm:cxn modelId="{3F6A5180-B88D-49BD-8E8A-2A83E9CCDF76}" type="presOf" srcId="{26CB8B98-16E6-43CC-ADB5-EC72BB9CF992}" destId="{C0AFD1C2-296F-45A9-B192-9F952130FB3B}" srcOrd="0" destOrd="0" presId="urn:microsoft.com/office/officeart/2005/8/layout/target3"/>
    <dgm:cxn modelId="{76C937C9-0CE3-446E-A7C4-D969B757EBB0}" srcId="{26CB8B98-16E6-43CC-ADB5-EC72BB9CF992}" destId="{5B6376D5-B45E-4E21-8976-AAA81CA42BE0}" srcOrd="1" destOrd="0" parTransId="{FB396052-DF6E-4ABB-95CA-0CCBB87AD64D}" sibTransId="{0ED3688A-9190-413F-AF6F-9B63F89DF860}"/>
    <dgm:cxn modelId="{61E55893-46DD-4DBB-9621-BC54127287C5}" type="presOf" srcId="{5B6376D5-B45E-4E21-8976-AAA81CA42BE0}" destId="{88D8F283-DF3E-4C66-9085-35BCDF8EA642}" srcOrd="0" destOrd="0" presId="urn:microsoft.com/office/officeart/2005/8/layout/target3"/>
    <dgm:cxn modelId="{C15395CD-083B-4105-94A5-9C0748993F97}" srcId="{26CB8B98-16E6-43CC-ADB5-EC72BB9CF992}" destId="{197F5892-DD82-43DD-8CEC-3C7E83326D83}" srcOrd="2" destOrd="0" parTransId="{47D0FC48-0211-4F56-93E7-6F8C1A317467}" sibTransId="{6ED97495-BB98-4EA5-A759-C0BB827EFC3E}"/>
    <dgm:cxn modelId="{8D968040-5945-41F0-B74A-12B814AD8320}" type="presOf" srcId="{5B6376D5-B45E-4E21-8976-AAA81CA42BE0}" destId="{0132C9B4-7AF1-4887-95DE-20F1B0B34C82}" srcOrd="1" destOrd="0" presId="urn:microsoft.com/office/officeart/2005/8/layout/target3"/>
    <dgm:cxn modelId="{8CC152AF-92D0-4C27-8015-5B2B14053B5F}" type="presParOf" srcId="{C0AFD1C2-296F-45A9-B192-9F952130FB3B}" destId="{36B3A5AC-E4A1-492F-9548-197D8BE6A189}" srcOrd="0" destOrd="0" presId="urn:microsoft.com/office/officeart/2005/8/layout/target3"/>
    <dgm:cxn modelId="{23CBDC5E-C013-4BD5-92A7-FC6B14CB91EC}" type="presParOf" srcId="{C0AFD1C2-296F-45A9-B192-9F952130FB3B}" destId="{489B2D46-3B10-4919-9954-3FCCEE5C03B4}" srcOrd="1" destOrd="0" presId="urn:microsoft.com/office/officeart/2005/8/layout/target3"/>
    <dgm:cxn modelId="{5EE8964E-2E44-496E-93F8-92F9600C5E80}" type="presParOf" srcId="{C0AFD1C2-296F-45A9-B192-9F952130FB3B}" destId="{26CBCCCD-A468-46E7-90E2-2D9F46165B62}" srcOrd="2" destOrd="0" presId="urn:microsoft.com/office/officeart/2005/8/layout/target3"/>
    <dgm:cxn modelId="{142341BA-7BB4-4D3D-A4DA-03228E63D604}" type="presParOf" srcId="{C0AFD1C2-296F-45A9-B192-9F952130FB3B}" destId="{EE907B07-1952-4C4D-9B2F-2EBDA40294F4}" srcOrd="3" destOrd="0" presId="urn:microsoft.com/office/officeart/2005/8/layout/target3"/>
    <dgm:cxn modelId="{87FF6245-453F-4B69-8EBF-E5F0BC842AB4}" type="presParOf" srcId="{C0AFD1C2-296F-45A9-B192-9F952130FB3B}" destId="{F3E8BFAA-1184-4EF2-A131-11F5F967CA88}" srcOrd="4" destOrd="0" presId="urn:microsoft.com/office/officeart/2005/8/layout/target3"/>
    <dgm:cxn modelId="{AB9C0AA0-DB1A-4BEE-9781-B741DA559592}" type="presParOf" srcId="{C0AFD1C2-296F-45A9-B192-9F952130FB3B}" destId="{88D8F283-DF3E-4C66-9085-35BCDF8EA642}" srcOrd="5" destOrd="0" presId="urn:microsoft.com/office/officeart/2005/8/layout/target3"/>
    <dgm:cxn modelId="{BED49177-CFAA-4B7E-A9A5-CECE0494E996}" type="presParOf" srcId="{C0AFD1C2-296F-45A9-B192-9F952130FB3B}" destId="{F7EB38E8-3454-4719-9300-15843F46FD6B}" srcOrd="6" destOrd="0" presId="urn:microsoft.com/office/officeart/2005/8/layout/target3"/>
    <dgm:cxn modelId="{FB4D8B4F-A800-496E-A03B-C36F449FD5B2}" type="presParOf" srcId="{C0AFD1C2-296F-45A9-B192-9F952130FB3B}" destId="{03A14100-6B29-4CF3-9EF3-FCB97797F3D6}" srcOrd="7" destOrd="0" presId="urn:microsoft.com/office/officeart/2005/8/layout/target3"/>
    <dgm:cxn modelId="{87D02909-737C-42E3-AA37-6F0E6A4E738B}" type="presParOf" srcId="{C0AFD1C2-296F-45A9-B192-9F952130FB3B}" destId="{A8AC41ED-F122-48E6-BFD3-78263D2A3EF1}" srcOrd="8" destOrd="0" presId="urn:microsoft.com/office/officeart/2005/8/layout/target3"/>
    <dgm:cxn modelId="{D56AACF9-C009-4154-8AE8-107DE3FADB1A}" type="presParOf" srcId="{C0AFD1C2-296F-45A9-B192-9F952130FB3B}" destId="{53F1D872-465A-43A9-A360-03A805FB54FD}" srcOrd="9" destOrd="0" presId="urn:microsoft.com/office/officeart/2005/8/layout/target3"/>
    <dgm:cxn modelId="{582868D6-6989-4687-AEA1-703876DBAFF7}" type="presParOf" srcId="{C0AFD1C2-296F-45A9-B192-9F952130FB3B}" destId="{9726FEA1-00C6-4BD0-9B35-03BDC7F36EAB}" srcOrd="10" destOrd="0" presId="urn:microsoft.com/office/officeart/2005/8/layout/target3"/>
    <dgm:cxn modelId="{1B12B175-7B7E-45F0-BD0D-814E9831DAFC}" type="presParOf" srcId="{C0AFD1C2-296F-45A9-B192-9F952130FB3B}" destId="{3B8B40AD-E502-42C2-BF4E-D1B47423E42D}" srcOrd="11" destOrd="0" presId="urn:microsoft.com/office/officeart/2005/8/layout/target3"/>
    <dgm:cxn modelId="{CDB08281-EA08-48F5-A957-FB301ECFF5E7}" type="presParOf" srcId="{C0AFD1C2-296F-45A9-B192-9F952130FB3B}" destId="{6C6105EE-8EAF-46DE-A6DC-A402B008F59D}" srcOrd="12" destOrd="0" presId="urn:microsoft.com/office/officeart/2005/8/layout/target3"/>
    <dgm:cxn modelId="{E3E540A5-258C-4395-AEE3-BFA270C1E340}" type="presParOf" srcId="{C0AFD1C2-296F-45A9-B192-9F952130FB3B}" destId="{0132C9B4-7AF1-4887-95DE-20F1B0B34C82}" srcOrd="13" destOrd="0" presId="urn:microsoft.com/office/officeart/2005/8/layout/target3"/>
    <dgm:cxn modelId="{162CB0CC-91CE-428A-BC7A-969F17A75452}" type="presParOf" srcId="{C0AFD1C2-296F-45A9-B192-9F952130FB3B}" destId="{F4876F70-0899-480C-8E67-D3DDC824F7D8}" srcOrd="14" destOrd="0" presId="urn:microsoft.com/office/officeart/2005/8/layout/target3"/>
    <dgm:cxn modelId="{DA7A542C-BC2E-465E-8B62-2468AD0C0F8E}" type="presParOf" srcId="{C0AFD1C2-296F-45A9-B192-9F952130FB3B}" destId="{B703E479-76D3-4FE6-8FA3-4BCFD94C8AB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C3185-96F3-4FF1-A4D7-70B6AEACC8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F2DC19-C3E7-47A7-BCE5-DCE89437A701}" type="asst">
      <dgm:prSet phldrT="[Tekst]"/>
      <dgm:spPr/>
      <dgm:t>
        <a:bodyPr/>
        <a:lstStyle/>
        <a:p>
          <a:r>
            <a:rPr lang="pl-PL" dirty="0" smtClean="0"/>
            <a:t>Jakie kroki należy podjąć, aby poprawić istniejącą sytuację?</a:t>
          </a:r>
          <a:endParaRPr lang="pl-PL" dirty="0"/>
        </a:p>
      </dgm:t>
    </dgm:pt>
    <dgm:pt modelId="{43E63484-520A-4FC2-95DC-E898274910E0}" type="parTrans" cxnId="{8F0B5879-E034-4185-80BE-7E3230E6095C}">
      <dgm:prSet/>
      <dgm:spPr/>
      <dgm:t>
        <a:bodyPr/>
        <a:lstStyle/>
        <a:p>
          <a:endParaRPr lang="pl-PL"/>
        </a:p>
      </dgm:t>
    </dgm:pt>
    <dgm:pt modelId="{D5BBDBEF-6126-4929-BBD3-39223AFAA1E3}" type="sibTrans" cxnId="{8F0B5879-E034-4185-80BE-7E3230E6095C}">
      <dgm:prSet/>
      <dgm:spPr/>
      <dgm:t>
        <a:bodyPr/>
        <a:lstStyle/>
        <a:p>
          <a:endParaRPr lang="pl-PL"/>
        </a:p>
      </dgm:t>
    </dgm:pt>
    <dgm:pt modelId="{1D388BE4-D57C-40A3-8EB0-38B8961B0ADD}">
      <dgm:prSet phldrT="[Tekst]" custT="1"/>
      <dgm:spPr/>
      <dgm:t>
        <a:bodyPr/>
        <a:lstStyle/>
        <a:p>
          <a:r>
            <a:rPr lang="pl-PL" sz="1400" dirty="0" smtClean="0"/>
            <a:t>Zalecana jest  modyfikacja programów specjalizacji nauczycielskich studiów filologicznych, a  zwłaszcza  ich komponentu praktyk nauczycielskich. Praktyki takie powinny być wzbogacone o wyczerpującą informację zwrotną i konsultacje z doświadczonymi nauczycielami.</a:t>
          </a:r>
          <a:endParaRPr lang="pl-PL" sz="1400" dirty="0"/>
        </a:p>
      </dgm:t>
    </dgm:pt>
    <dgm:pt modelId="{D53BD811-12EA-4315-BF88-5AE612A655A9}" type="parTrans" cxnId="{9340D347-FC0A-4777-9A33-DA3AA8B60790}">
      <dgm:prSet/>
      <dgm:spPr/>
      <dgm:t>
        <a:bodyPr/>
        <a:lstStyle/>
        <a:p>
          <a:endParaRPr lang="pl-PL"/>
        </a:p>
      </dgm:t>
    </dgm:pt>
    <dgm:pt modelId="{B431C228-93FB-4E18-85C8-FDBD7E791C84}" type="sibTrans" cxnId="{9340D347-FC0A-4777-9A33-DA3AA8B60790}">
      <dgm:prSet/>
      <dgm:spPr/>
      <dgm:t>
        <a:bodyPr/>
        <a:lstStyle/>
        <a:p>
          <a:endParaRPr lang="pl-PL"/>
        </a:p>
      </dgm:t>
    </dgm:pt>
    <dgm:pt modelId="{8C8B3FCF-5F07-43C5-9B1F-8F24B12DA8E9}">
      <dgm:prSet phldrT="[Tekst]" custT="1"/>
      <dgm:spPr/>
      <dgm:t>
        <a:bodyPr/>
        <a:lstStyle/>
        <a:p>
          <a:r>
            <a:rPr lang="pl-PL" sz="1400" dirty="0" smtClean="0"/>
            <a:t>Konieczne jest budowanie oferty szkoleń dla nauczycieli opartej na praktycznych aspektach pracy dydaktycznej. </a:t>
          </a:r>
          <a:endParaRPr lang="pl-PL" sz="1400" dirty="0"/>
        </a:p>
      </dgm:t>
    </dgm:pt>
    <dgm:pt modelId="{0FF3BA1D-7E84-4B61-84ED-975D395BF54C}" type="parTrans" cxnId="{250076B9-2269-4CC4-911B-D643E5AE4DF3}">
      <dgm:prSet/>
      <dgm:spPr/>
      <dgm:t>
        <a:bodyPr/>
        <a:lstStyle/>
        <a:p>
          <a:endParaRPr lang="pl-PL"/>
        </a:p>
      </dgm:t>
    </dgm:pt>
    <dgm:pt modelId="{F38FB36E-03EC-4645-A523-EDAFA67038C6}" type="sibTrans" cxnId="{250076B9-2269-4CC4-911B-D643E5AE4DF3}">
      <dgm:prSet/>
      <dgm:spPr/>
      <dgm:t>
        <a:bodyPr/>
        <a:lstStyle/>
        <a:p>
          <a:endParaRPr lang="pl-PL"/>
        </a:p>
      </dgm:t>
    </dgm:pt>
    <dgm:pt modelId="{093BFD62-7AB6-468B-B6C5-8CEB75D86F23}">
      <dgm:prSet phldrT="[Tekst]" custT="1"/>
      <dgm:spPr/>
      <dgm:t>
        <a:bodyPr/>
        <a:lstStyle/>
        <a:p>
          <a:r>
            <a:rPr lang="pl-PL" sz="1400" dirty="0" smtClean="0"/>
            <a:t>Potrzebne jest stworzenie systemu indywidualnego wsparcia metodycznego dla dydaktyki języków obcych,  który służyłyby wzmocnieniu dobrych praktyk szkolnych oraz usunięciu niedostatków metodycznych w pracy każdego nauczyciela. </a:t>
          </a:r>
          <a:endParaRPr lang="pl-PL" sz="1400" dirty="0"/>
        </a:p>
      </dgm:t>
    </dgm:pt>
    <dgm:pt modelId="{2D777766-6461-4922-92BD-01372B3F1404}" type="sibTrans" cxnId="{853FBE7B-1B06-458B-AC55-A46BE07D0266}">
      <dgm:prSet/>
      <dgm:spPr/>
      <dgm:t>
        <a:bodyPr/>
        <a:lstStyle/>
        <a:p>
          <a:endParaRPr lang="pl-PL"/>
        </a:p>
      </dgm:t>
    </dgm:pt>
    <dgm:pt modelId="{00D805C5-FC37-4475-BE66-324DAE16F323}" type="parTrans" cxnId="{853FBE7B-1B06-458B-AC55-A46BE07D0266}">
      <dgm:prSet/>
      <dgm:spPr/>
      <dgm:t>
        <a:bodyPr/>
        <a:lstStyle/>
        <a:p>
          <a:endParaRPr lang="pl-PL"/>
        </a:p>
      </dgm:t>
    </dgm:pt>
    <dgm:pt modelId="{575EA720-F16B-4A71-A62D-A71C2830E6B9}">
      <dgm:prSet phldrT="[Tekst]" custT="1"/>
      <dgm:spPr/>
      <dgm:t>
        <a:bodyPr/>
        <a:lstStyle/>
        <a:p>
          <a:r>
            <a:rPr lang="pl-PL" sz="1400" dirty="0" smtClean="0"/>
            <a:t>Wskazane jest też zaangażowanie dyrektorów szkół, którzy powinni ułatwiać współpracę nauczycielom,  uczniom i rodzicom, celem stworzenia synergicznych działań w szkole i poza nią na rzecz większych postępów uczniów w nauce angielskiego.</a:t>
          </a:r>
          <a:endParaRPr lang="pl-PL" sz="1400" dirty="0"/>
        </a:p>
      </dgm:t>
    </dgm:pt>
    <dgm:pt modelId="{5804C5F2-5537-4B82-BA2D-72ABDBF6C3E7}" type="parTrans" cxnId="{129A7052-8D22-42DA-A63F-1A1FF2738874}">
      <dgm:prSet/>
      <dgm:spPr/>
      <dgm:t>
        <a:bodyPr/>
        <a:lstStyle/>
        <a:p>
          <a:endParaRPr lang="pl-PL"/>
        </a:p>
      </dgm:t>
    </dgm:pt>
    <dgm:pt modelId="{FE531075-0044-4C83-9F90-35137EE8696C}" type="sibTrans" cxnId="{129A7052-8D22-42DA-A63F-1A1FF2738874}">
      <dgm:prSet/>
      <dgm:spPr/>
      <dgm:t>
        <a:bodyPr/>
        <a:lstStyle/>
        <a:p>
          <a:endParaRPr lang="pl-PL"/>
        </a:p>
      </dgm:t>
    </dgm:pt>
    <dgm:pt modelId="{90708444-61ED-4848-A6E0-102C70B90A44}" type="pres">
      <dgm:prSet presAssocID="{A88C3185-96F3-4FF1-A4D7-70B6AEACC8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2827AE-25F8-4A4D-8679-0F818795929D}" type="pres">
      <dgm:prSet presAssocID="{88F2DC19-C3E7-47A7-BCE5-DCE89437A701}" presName="root1" presStyleCnt="0"/>
      <dgm:spPr/>
    </dgm:pt>
    <dgm:pt modelId="{8819A7BB-FE8C-4152-AA9E-B861DA4DE3C6}" type="pres">
      <dgm:prSet presAssocID="{88F2DC19-C3E7-47A7-BCE5-DCE89437A701}" presName="LevelOneTextNode" presStyleLbl="node0" presStyleIdx="0" presStyleCnt="1">
        <dgm:presLayoutVars>
          <dgm:chPref val="3"/>
        </dgm:presLayoutVars>
      </dgm:prSet>
      <dgm:spPr/>
    </dgm:pt>
    <dgm:pt modelId="{81B79628-210E-4600-84E7-0B6D73244130}" type="pres">
      <dgm:prSet presAssocID="{88F2DC19-C3E7-47A7-BCE5-DCE89437A701}" presName="level2hierChild" presStyleCnt="0"/>
      <dgm:spPr/>
    </dgm:pt>
    <dgm:pt modelId="{994DE0A5-0811-4364-BBD4-3D70EBEFA049}" type="pres">
      <dgm:prSet presAssocID="{00D805C5-FC37-4475-BE66-324DAE16F323}" presName="conn2-1" presStyleLbl="parChTrans1D2" presStyleIdx="0" presStyleCnt="4"/>
      <dgm:spPr/>
    </dgm:pt>
    <dgm:pt modelId="{28B1E966-D69F-4A7E-B994-FB23880CB17E}" type="pres">
      <dgm:prSet presAssocID="{00D805C5-FC37-4475-BE66-324DAE16F323}" presName="connTx" presStyleLbl="parChTrans1D2" presStyleIdx="0" presStyleCnt="4"/>
      <dgm:spPr/>
    </dgm:pt>
    <dgm:pt modelId="{E85A5B3E-F3EE-4F41-81CD-4DB1DB1EEE95}" type="pres">
      <dgm:prSet presAssocID="{093BFD62-7AB6-468B-B6C5-8CEB75D86F23}" presName="root2" presStyleCnt="0"/>
      <dgm:spPr/>
    </dgm:pt>
    <dgm:pt modelId="{5AC2868B-00EE-4C14-848D-C27062486A1D}" type="pres">
      <dgm:prSet presAssocID="{093BFD62-7AB6-468B-B6C5-8CEB75D86F23}" presName="LevelTwoTextNode" presStyleLbl="node2" presStyleIdx="0" presStyleCnt="4" custScaleX="251770">
        <dgm:presLayoutVars>
          <dgm:chPref val="3"/>
        </dgm:presLayoutVars>
      </dgm:prSet>
      <dgm:spPr/>
    </dgm:pt>
    <dgm:pt modelId="{CF1893A8-EAFC-463B-986E-D61680A9BBF9}" type="pres">
      <dgm:prSet presAssocID="{093BFD62-7AB6-468B-B6C5-8CEB75D86F23}" presName="level3hierChild" presStyleCnt="0"/>
      <dgm:spPr/>
    </dgm:pt>
    <dgm:pt modelId="{E7CCD27E-F5FE-4600-A8E6-F7C81075778E}" type="pres">
      <dgm:prSet presAssocID="{D53BD811-12EA-4315-BF88-5AE612A655A9}" presName="conn2-1" presStyleLbl="parChTrans1D2" presStyleIdx="1" presStyleCnt="4"/>
      <dgm:spPr/>
    </dgm:pt>
    <dgm:pt modelId="{59626C37-07BE-482C-ADD7-EEB9E3F6DFD5}" type="pres">
      <dgm:prSet presAssocID="{D53BD811-12EA-4315-BF88-5AE612A655A9}" presName="connTx" presStyleLbl="parChTrans1D2" presStyleIdx="1" presStyleCnt="4"/>
      <dgm:spPr/>
    </dgm:pt>
    <dgm:pt modelId="{9668CFC4-040C-4EAA-A458-9D96D3CEFF55}" type="pres">
      <dgm:prSet presAssocID="{1D388BE4-D57C-40A3-8EB0-38B8961B0ADD}" presName="root2" presStyleCnt="0"/>
      <dgm:spPr/>
    </dgm:pt>
    <dgm:pt modelId="{49C36E6E-8582-4EBD-9CB5-8F12FD41247C}" type="pres">
      <dgm:prSet presAssocID="{1D388BE4-D57C-40A3-8EB0-38B8961B0ADD}" presName="LevelTwoTextNode" presStyleLbl="node2" presStyleIdx="1" presStyleCnt="4" custScaleX="250815">
        <dgm:presLayoutVars>
          <dgm:chPref val="3"/>
        </dgm:presLayoutVars>
      </dgm:prSet>
      <dgm:spPr/>
    </dgm:pt>
    <dgm:pt modelId="{4B31E2F2-256B-44D5-98C9-77D1B7EF34E9}" type="pres">
      <dgm:prSet presAssocID="{1D388BE4-D57C-40A3-8EB0-38B8961B0ADD}" presName="level3hierChild" presStyleCnt="0"/>
      <dgm:spPr/>
    </dgm:pt>
    <dgm:pt modelId="{0F5D66CA-6DAD-4040-8445-B70C4655A093}" type="pres">
      <dgm:prSet presAssocID="{0FF3BA1D-7E84-4B61-84ED-975D395BF54C}" presName="conn2-1" presStyleLbl="parChTrans1D2" presStyleIdx="2" presStyleCnt="4"/>
      <dgm:spPr/>
    </dgm:pt>
    <dgm:pt modelId="{78C5EE36-8AC6-409A-90DF-A3BEC61F2EA3}" type="pres">
      <dgm:prSet presAssocID="{0FF3BA1D-7E84-4B61-84ED-975D395BF54C}" presName="connTx" presStyleLbl="parChTrans1D2" presStyleIdx="2" presStyleCnt="4"/>
      <dgm:spPr/>
    </dgm:pt>
    <dgm:pt modelId="{221E79E7-0CD1-4060-9604-74395EF18FD2}" type="pres">
      <dgm:prSet presAssocID="{8C8B3FCF-5F07-43C5-9B1F-8F24B12DA8E9}" presName="root2" presStyleCnt="0"/>
      <dgm:spPr/>
    </dgm:pt>
    <dgm:pt modelId="{16881720-FF38-4BF8-8AB3-00789CA93E37}" type="pres">
      <dgm:prSet presAssocID="{8C8B3FCF-5F07-43C5-9B1F-8F24B12DA8E9}" presName="LevelTwoTextNode" presStyleLbl="node2" presStyleIdx="2" presStyleCnt="4" custScaleX="252725">
        <dgm:presLayoutVars>
          <dgm:chPref val="3"/>
        </dgm:presLayoutVars>
      </dgm:prSet>
      <dgm:spPr/>
    </dgm:pt>
    <dgm:pt modelId="{34916F95-7DD9-484E-9224-5AE3D6ACD1FC}" type="pres">
      <dgm:prSet presAssocID="{8C8B3FCF-5F07-43C5-9B1F-8F24B12DA8E9}" presName="level3hierChild" presStyleCnt="0"/>
      <dgm:spPr/>
    </dgm:pt>
    <dgm:pt modelId="{4D116565-5A46-4E90-8F0A-283451EA046C}" type="pres">
      <dgm:prSet presAssocID="{5804C5F2-5537-4B82-BA2D-72ABDBF6C3E7}" presName="conn2-1" presStyleLbl="parChTrans1D2" presStyleIdx="3" presStyleCnt="4"/>
      <dgm:spPr/>
    </dgm:pt>
    <dgm:pt modelId="{8502A913-3E9D-417C-A0A5-05FD9A04557E}" type="pres">
      <dgm:prSet presAssocID="{5804C5F2-5537-4B82-BA2D-72ABDBF6C3E7}" presName="connTx" presStyleLbl="parChTrans1D2" presStyleIdx="3" presStyleCnt="4"/>
      <dgm:spPr/>
    </dgm:pt>
    <dgm:pt modelId="{14BAAA4A-79F7-43CF-96AE-FA8B77A6A280}" type="pres">
      <dgm:prSet presAssocID="{575EA720-F16B-4A71-A62D-A71C2830E6B9}" presName="root2" presStyleCnt="0"/>
      <dgm:spPr/>
    </dgm:pt>
    <dgm:pt modelId="{145C8397-549C-453E-AEC2-DBFE5B7D81E4}" type="pres">
      <dgm:prSet presAssocID="{575EA720-F16B-4A71-A62D-A71C2830E6B9}" presName="LevelTwoTextNode" presStyleLbl="node2" presStyleIdx="3" presStyleCnt="4" custScaleX="254410">
        <dgm:presLayoutVars>
          <dgm:chPref val="3"/>
        </dgm:presLayoutVars>
      </dgm:prSet>
      <dgm:spPr/>
    </dgm:pt>
    <dgm:pt modelId="{47C200F9-A15E-4E71-9C1D-EE44DCBC5261}" type="pres">
      <dgm:prSet presAssocID="{575EA720-F16B-4A71-A62D-A71C2830E6B9}" presName="level3hierChild" presStyleCnt="0"/>
      <dgm:spPr/>
    </dgm:pt>
  </dgm:ptLst>
  <dgm:cxnLst>
    <dgm:cxn modelId="{49AF5DF0-3183-4F6C-B951-4FC623E5009A}" type="presOf" srcId="{00D805C5-FC37-4475-BE66-324DAE16F323}" destId="{994DE0A5-0811-4364-BBD4-3D70EBEFA049}" srcOrd="0" destOrd="0" presId="urn:microsoft.com/office/officeart/2008/layout/HorizontalMultiLevelHierarchy"/>
    <dgm:cxn modelId="{1A23BB37-D4DE-42A2-AD15-60217B4308E5}" type="presOf" srcId="{575EA720-F16B-4A71-A62D-A71C2830E6B9}" destId="{145C8397-549C-453E-AEC2-DBFE5B7D81E4}" srcOrd="0" destOrd="0" presId="urn:microsoft.com/office/officeart/2008/layout/HorizontalMultiLevelHierarchy"/>
    <dgm:cxn modelId="{8F0B5879-E034-4185-80BE-7E3230E6095C}" srcId="{A88C3185-96F3-4FF1-A4D7-70B6AEACC808}" destId="{88F2DC19-C3E7-47A7-BCE5-DCE89437A701}" srcOrd="0" destOrd="0" parTransId="{43E63484-520A-4FC2-95DC-E898274910E0}" sibTransId="{D5BBDBEF-6126-4929-BBD3-39223AFAA1E3}"/>
    <dgm:cxn modelId="{087DA46F-EA74-42FF-A447-2712FF4E6B5D}" type="presOf" srcId="{88F2DC19-C3E7-47A7-BCE5-DCE89437A701}" destId="{8819A7BB-FE8C-4152-AA9E-B861DA4DE3C6}" srcOrd="0" destOrd="0" presId="urn:microsoft.com/office/officeart/2008/layout/HorizontalMultiLevelHierarchy"/>
    <dgm:cxn modelId="{129A7052-8D22-42DA-A63F-1A1FF2738874}" srcId="{88F2DC19-C3E7-47A7-BCE5-DCE89437A701}" destId="{575EA720-F16B-4A71-A62D-A71C2830E6B9}" srcOrd="3" destOrd="0" parTransId="{5804C5F2-5537-4B82-BA2D-72ABDBF6C3E7}" sibTransId="{FE531075-0044-4C83-9F90-35137EE8696C}"/>
    <dgm:cxn modelId="{2BAD6B87-AD2C-495C-883F-4CAF5191D812}" type="presOf" srcId="{8C8B3FCF-5F07-43C5-9B1F-8F24B12DA8E9}" destId="{16881720-FF38-4BF8-8AB3-00789CA93E37}" srcOrd="0" destOrd="0" presId="urn:microsoft.com/office/officeart/2008/layout/HorizontalMultiLevelHierarchy"/>
    <dgm:cxn modelId="{9340D347-FC0A-4777-9A33-DA3AA8B60790}" srcId="{88F2DC19-C3E7-47A7-BCE5-DCE89437A701}" destId="{1D388BE4-D57C-40A3-8EB0-38B8961B0ADD}" srcOrd="1" destOrd="0" parTransId="{D53BD811-12EA-4315-BF88-5AE612A655A9}" sibTransId="{B431C228-93FB-4E18-85C8-FDBD7E791C84}"/>
    <dgm:cxn modelId="{A62D5FA5-B040-457B-B4C5-E9700C39EF06}" type="presOf" srcId="{093BFD62-7AB6-468B-B6C5-8CEB75D86F23}" destId="{5AC2868B-00EE-4C14-848D-C27062486A1D}" srcOrd="0" destOrd="0" presId="urn:microsoft.com/office/officeart/2008/layout/HorizontalMultiLevelHierarchy"/>
    <dgm:cxn modelId="{94ACB1B3-EB4D-48CA-93E9-269F337E30C9}" type="presOf" srcId="{D53BD811-12EA-4315-BF88-5AE612A655A9}" destId="{59626C37-07BE-482C-ADD7-EEB9E3F6DFD5}" srcOrd="1" destOrd="0" presId="urn:microsoft.com/office/officeart/2008/layout/HorizontalMultiLevelHierarchy"/>
    <dgm:cxn modelId="{250076B9-2269-4CC4-911B-D643E5AE4DF3}" srcId="{88F2DC19-C3E7-47A7-BCE5-DCE89437A701}" destId="{8C8B3FCF-5F07-43C5-9B1F-8F24B12DA8E9}" srcOrd="2" destOrd="0" parTransId="{0FF3BA1D-7E84-4B61-84ED-975D395BF54C}" sibTransId="{F38FB36E-03EC-4645-A523-EDAFA67038C6}"/>
    <dgm:cxn modelId="{E731374A-136C-46BC-A261-E144F0AD803F}" type="presOf" srcId="{5804C5F2-5537-4B82-BA2D-72ABDBF6C3E7}" destId="{8502A913-3E9D-417C-A0A5-05FD9A04557E}" srcOrd="1" destOrd="0" presId="urn:microsoft.com/office/officeart/2008/layout/HorizontalMultiLevelHierarchy"/>
    <dgm:cxn modelId="{A08FA4C5-654B-4F25-9F94-FAAFB617EFF3}" type="presOf" srcId="{5804C5F2-5537-4B82-BA2D-72ABDBF6C3E7}" destId="{4D116565-5A46-4E90-8F0A-283451EA046C}" srcOrd="0" destOrd="0" presId="urn:microsoft.com/office/officeart/2008/layout/HorizontalMultiLevelHierarchy"/>
    <dgm:cxn modelId="{CE95605E-1619-4F50-9883-CAE383112937}" type="presOf" srcId="{00D805C5-FC37-4475-BE66-324DAE16F323}" destId="{28B1E966-D69F-4A7E-B994-FB23880CB17E}" srcOrd="1" destOrd="0" presId="urn:microsoft.com/office/officeart/2008/layout/HorizontalMultiLevelHierarchy"/>
    <dgm:cxn modelId="{3E82C896-5366-40DB-B158-5AD89ACC7B97}" type="presOf" srcId="{0FF3BA1D-7E84-4B61-84ED-975D395BF54C}" destId="{0F5D66CA-6DAD-4040-8445-B70C4655A093}" srcOrd="0" destOrd="0" presId="urn:microsoft.com/office/officeart/2008/layout/HorizontalMultiLevelHierarchy"/>
    <dgm:cxn modelId="{59218FC9-E73A-4457-B175-26C84B453621}" type="presOf" srcId="{1D388BE4-D57C-40A3-8EB0-38B8961B0ADD}" destId="{49C36E6E-8582-4EBD-9CB5-8F12FD41247C}" srcOrd="0" destOrd="0" presId="urn:microsoft.com/office/officeart/2008/layout/HorizontalMultiLevelHierarchy"/>
    <dgm:cxn modelId="{1E4F23C3-C6CC-4CDC-927D-4EBD6F85AC99}" type="presOf" srcId="{D53BD811-12EA-4315-BF88-5AE612A655A9}" destId="{E7CCD27E-F5FE-4600-A8E6-F7C81075778E}" srcOrd="0" destOrd="0" presId="urn:microsoft.com/office/officeart/2008/layout/HorizontalMultiLevelHierarchy"/>
    <dgm:cxn modelId="{7B04EBED-C7C4-438B-A8BB-019232028D54}" type="presOf" srcId="{A88C3185-96F3-4FF1-A4D7-70B6AEACC808}" destId="{90708444-61ED-4848-A6E0-102C70B90A44}" srcOrd="0" destOrd="0" presId="urn:microsoft.com/office/officeart/2008/layout/HorizontalMultiLevelHierarchy"/>
    <dgm:cxn modelId="{853FBE7B-1B06-458B-AC55-A46BE07D0266}" srcId="{88F2DC19-C3E7-47A7-BCE5-DCE89437A701}" destId="{093BFD62-7AB6-468B-B6C5-8CEB75D86F23}" srcOrd="0" destOrd="0" parTransId="{00D805C5-FC37-4475-BE66-324DAE16F323}" sibTransId="{2D777766-6461-4922-92BD-01372B3F1404}"/>
    <dgm:cxn modelId="{DE62B08B-5C6B-4FCF-8739-A8FF842D1DBE}" type="presOf" srcId="{0FF3BA1D-7E84-4B61-84ED-975D395BF54C}" destId="{78C5EE36-8AC6-409A-90DF-A3BEC61F2EA3}" srcOrd="1" destOrd="0" presId="urn:microsoft.com/office/officeart/2008/layout/HorizontalMultiLevelHierarchy"/>
    <dgm:cxn modelId="{EA51ACD8-4BED-456E-B30D-9C56B2AA0C0E}" type="presParOf" srcId="{90708444-61ED-4848-A6E0-102C70B90A44}" destId="{7D2827AE-25F8-4A4D-8679-0F818795929D}" srcOrd="0" destOrd="0" presId="urn:microsoft.com/office/officeart/2008/layout/HorizontalMultiLevelHierarchy"/>
    <dgm:cxn modelId="{16F8913F-703E-4019-A3BE-3F84C3CE75F4}" type="presParOf" srcId="{7D2827AE-25F8-4A4D-8679-0F818795929D}" destId="{8819A7BB-FE8C-4152-AA9E-B861DA4DE3C6}" srcOrd="0" destOrd="0" presId="urn:microsoft.com/office/officeart/2008/layout/HorizontalMultiLevelHierarchy"/>
    <dgm:cxn modelId="{C7B58D8C-5384-4B2A-B1C9-90CA4BEBABED}" type="presParOf" srcId="{7D2827AE-25F8-4A4D-8679-0F818795929D}" destId="{81B79628-210E-4600-84E7-0B6D73244130}" srcOrd="1" destOrd="0" presId="urn:microsoft.com/office/officeart/2008/layout/HorizontalMultiLevelHierarchy"/>
    <dgm:cxn modelId="{D2B117A5-061E-4A8A-B7F5-75033320C922}" type="presParOf" srcId="{81B79628-210E-4600-84E7-0B6D73244130}" destId="{994DE0A5-0811-4364-BBD4-3D70EBEFA049}" srcOrd="0" destOrd="0" presId="urn:microsoft.com/office/officeart/2008/layout/HorizontalMultiLevelHierarchy"/>
    <dgm:cxn modelId="{937BE49A-DDCE-40E6-9BB1-CCD83449A15B}" type="presParOf" srcId="{994DE0A5-0811-4364-BBD4-3D70EBEFA049}" destId="{28B1E966-D69F-4A7E-B994-FB23880CB17E}" srcOrd="0" destOrd="0" presId="urn:microsoft.com/office/officeart/2008/layout/HorizontalMultiLevelHierarchy"/>
    <dgm:cxn modelId="{E1FA57A1-8C63-4AE0-9939-13F4F4D9E012}" type="presParOf" srcId="{81B79628-210E-4600-84E7-0B6D73244130}" destId="{E85A5B3E-F3EE-4F41-81CD-4DB1DB1EEE95}" srcOrd="1" destOrd="0" presId="urn:microsoft.com/office/officeart/2008/layout/HorizontalMultiLevelHierarchy"/>
    <dgm:cxn modelId="{5E999669-58D4-4270-8DD4-50B4E4BBABEB}" type="presParOf" srcId="{E85A5B3E-F3EE-4F41-81CD-4DB1DB1EEE95}" destId="{5AC2868B-00EE-4C14-848D-C27062486A1D}" srcOrd="0" destOrd="0" presId="urn:microsoft.com/office/officeart/2008/layout/HorizontalMultiLevelHierarchy"/>
    <dgm:cxn modelId="{AEAA70C7-4DF9-47C0-B675-82883286BF1B}" type="presParOf" srcId="{E85A5B3E-F3EE-4F41-81CD-4DB1DB1EEE95}" destId="{CF1893A8-EAFC-463B-986E-D61680A9BBF9}" srcOrd="1" destOrd="0" presId="urn:microsoft.com/office/officeart/2008/layout/HorizontalMultiLevelHierarchy"/>
    <dgm:cxn modelId="{A140A3A9-C111-4206-BF57-07B20A849877}" type="presParOf" srcId="{81B79628-210E-4600-84E7-0B6D73244130}" destId="{E7CCD27E-F5FE-4600-A8E6-F7C81075778E}" srcOrd="2" destOrd="0" presId="urn:microsoft.com/office/officeart/2008/layout/HorizontalMultiLevelHierarchy"/>
    <dgm:cxn modelId="{42D9DCCC-0CAD-4DEE-8E4F-BC3F8CC979A2}" type="presParOf" srcId="{E7CCD27E-F5FE-4600-A8E6-F7C81075778E}" destId="{59626C37-07BE-482C-ADD7-EEB9E3F6DFD5}" srcOrd="0" destOrd="0" presId="urn:microsoft.com/office/officeart/2008/layout/HorizontalMultiLevelHierarchy"/>
    <dgm:cxn modelId="{2C109935-10B4-489A-9158-A268E1452463}" type="presParOf" srcId="{81B79628-210E-4600-84E7-0B6D73244130}" destId="{9668CFC4-040C-4EAA-A458-9D96D3CEFF55}" srcOrd="3" destOrd="0" presId="urn:microsoft.com/office/officeart/2008/layout/HorizontalMultiLevelHierarchy"/>
    <dgm:cxn modelId="{17986DAD-E71A-4289-BAA9-3CAEFE76B948}" type="presParOf" srcId="{9668CFC4-040C-4EAA-A458-9D96D3CEFF55}" destId="{49C36E6E-8582-4EBD-9CB5-8F12FD41247C}" srcOrd="0" destOrd="0" presId="urn:microsoft.com/office/officeart/2008/layout/HorizontalMultiLevelHierarchy"/>
    <dgm:cxn modelId="{FE08D232-E20D-43DA-87C1-768D8FF4A80E}" type="presParOf" srcId="{9668CFC4-040C-4EAA-A458-9D96D3CEFF55}" destId="{4B31E2F2-256B-44D5-98C9-77D1B7EF34E9}" srcOrd="1" destOrd="0" presId="urn:microsoft.com/office/officeart/2008/layout/HorizontalMultiLevelHierarchy"/>
    <dgm:cxn modelId="{6196742F-D2FA-40D8-835D-A0150E2100C9}" type="presParOf" srcId="{81B79628-210E-4600-84E7-0B6D73244130}" destId="{0F5D66CA-6DAD-4040-8445-B70C4655A093}" srcOrd="4" destOrd="0" presId="urn:microsoft.com/office/officeart/2008/layout/HorizontalMultiLevelHierarchy"/>
    <dgm:cxn modelId="{DE7B95AA-F1F3-4377-B77F-4098E5E03E0B}" type="presParOf" srcId="{0F5D66CA-6DAD-4040-8445-B70C4655A093}" destId="{78C5EE36-8AC6-409A-90DF-A3BEC61F2EA3}" srcOrd="0" destOrd="0" presId="urn:microsoft.com/office/officeart/2008/layout/HorizontalMultiLevelHierarchy"/>
    <dgm:cxn modelId="{26A202B3-57FD-453E-9CCC-06BAD173D2B2}" type="presParOf" srcId="{81B79628-210E-4600-84E7-0B6D73244130}" destId="{221E79E7-0CD1-4060-9604-74395EF18FD2}" srcOrd="5" destOrd="0" presId="urn:microsoft.com/office/officeart/2008/layout/HorizontalMultiLevelHierarchy"/>
    <dgm:cxn modelId="{A86E3EBF-DC5C-46CF-B94D-5F32F493FC53}" type="presParOf" srcId="{221E79E7-0CD1-4060-9604-74395EF18FD2}" destId="{16881720-FF38-4BF8-8AB3-00789CA93E37}" srcOrd="0" destOrd="0" presId="urn:microsoft.com/office/officeart/2008/layout/HorizontalMultiLevelHierarchy"/>
    <dgm:cxn modelId="{6197C00F-B1F6-4BAD-BABD-D3159A0CEAEB}" type="presParOf" srcId="{221E79E7-0CD1-4060-9604-74395EF18FD2}" destId="{34916F95-7DD9-484E-9224-5AE3D6ACD1FC}" srcOrd="1" destOrd="0" presId="urn:microsoft.com/office/officeart/2008/layout/HorizontalMultiLevelHierarchy"/>
    <dgm:cxn modelId="{58DBEDCF-0238-4A4A-9A60-CD8E1FDB2710}" type="presParOf" srcId="{81B79628-210E-4600-84E7-0B6D73244130}" destId="{4D116565-5A46-4E90-8F0A-283451EA046C}" srcOrd="6" destOrd="0" presId="urn:microsoft.com/office/officeart/2008/layout/HorizontalMultiLevelHierarchy"/>
    <dgm:cxn modelId="{A94AB17F-4293-4D0A-8937-0AB0621260E5}" type="presParOf" srcId="{4D116565-5A46-4E90-8F0A-283451EA046C}" destId="{8502A913-3E9D-417C-A0A5-05FD9A04557E}" srcOrd="0" destOrd="0" presId="urn:microsoft.com/office/officeart/2008/layout/HorizontalMultiLevelHierarchy"/>
    <dgm:cxn modelId="{9072E3EB-221F-470C-9365-5FE44250903C}" type="presParOf" srcId="{81B79628-210E-4600-84E7-0B6D73244130}" destId="{14BAAA4A-79F7-43CF-96AE-FA8B77A6A280}" srcOrd="7" destOrd="0" presId="urn:microsoft.com/office/officeart/2008/layout/HorizontalMultiLevelHierarchy"/>
    <dgm:cxn modelId="{1A8F67AD-52D4-41B7-AABE-A0628CF7A1A1}" type="presParOf" srcId="{14BAAA4A-79F7-43CF-96AE-FA8B77A6A280}" destId="{145C8397-549C-453E-AEC2-DBFE5B7D81E4}" srcOrd="0" destOrd="0" presId="urn:microsoft.com/office/officeart/2008/layout/HorizontalMultiLevelHierarchy"/>
    <dgm:cxn modelId="{4FF37060-6858-4232-AB09-1D34A185517E}" type="presParOf" srcId="{14BAAA4A-79F7-43CF-96AE-FA8B77A6A280}" destId="{47C200F9-A15E-4E71-9C1D-EE44DCBC5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3A5AC-E4A1-492F-9548-197D8BE6A189}">
      <dsp:nvSpPr>
        <dsp:cNvPr id="0" name=""/>
        <dsp:cNvSpPr/>
      </dsp:nvSpPr>
      <dsp:spPr>
        <a:xfrm>
          <a:off x="0" y="0"/>
          <a:ext cx="3961732" cy="39617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BCCCD-A468-46E7-90E2-2D9F46165B62}">
      <dsp:nvSpPr>
        <dsp:cNvPr id="0" name=""/>
        <dsp:cNvSpPr/>
      </dsp:nvSpPr>
      <dsp:spPr>
        <a:xfrm>
          <a:off x="1980866" y="0"/>
          <a:ext cx="7248032" cy="3961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Zdominowanie komunikacji w  klasie przez nauczycieli oraz znaczny udział języka polskiego  w ich wypowiedziach. Skutkiem tego jest ograniczenie okazji, podczas których uczniowie mogą ćwiczyć mówienie w języku obcym. Wypowiedzi uczniów na lekcji są z reguły bardzo krótkie i mało zróżnicowane leksykalnie, ponadto znaczny jest </a:t>
          </a:r>
          <a:br>
            <a:rPr lang="pl-PL" sz="1200" kern="1200" dirty="0" smtClean="0"/>
          </a:br>
          <a:r>
            <a:rPr lang="pl-PL" sz="1200" kern="1200" dirty="0" smtClean="0"/>
            <a:t>w nich udział języka polskiego. </a:t>
          </a:r>
          <a:endParaRPr lang="pl-PL" sz="1200" kern="1200" dirty="0"/>
        </a:p>
      </dsp:txBody>
      <dsp:txXfrm>
        <a:off x="1980866" y="0"/>
        <a:ext cx="7248032" cy="841868"/>
      </dsp:txXfrm>
    </dsp:sp>
    <dsp:sp modelId="{F3E8BFAA-1184-4EF2-A131-11F5F967CA88}">
      <dsp:nvSpPr>
        <dsp:cNvPr id="0" name=""/>
        <dsp:cNvSpPr/>
      </dsp:nvSpPr>
      <dsp:spPr>
        <a:xfrm>
          <a:off x="519977" y="841868"/>
          <a:ext cx="2921778" cy="29217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8F283-DF3E-4C66-9085-35BCDF8EA642}">
      <dsp:nvSpPr>
        <dsp:cNvPr id="0" name=""/>
        <dsp:cNvSpPr/>
      </dsp:nvSpPr>
      <dsp:spPr>
        <a:xfrm>
          <a:off x="1980866" y="841868"/>
          <a:ext cx="7248032" cy="29217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Znaczna większość ćwiczeń jest realizowana przez całą klasę lub indywidualnie przez każdego z  uczniów, co  dodatkowo ogranicza możliwości ćwiczenia komunikacji. </a:t>
          </a:r>
          <a:endParaRPr lang="pl-PL" sz="1200" kern="1200" dirty="0"/>
        </a:p>
      </dsp:txBody>
      <dsp:txXfrm>
        <a:off x="1980866" y="841868"/>
        <a:ext cx="7248032" cy="841868"/>
      </dsp:txXfrm>
    </dsp:sp>
    <dsp:sp modelId="{03A14100-6B29-4CF3-9EF3-FCB97797F3D6}">
      <dsp:nvSpPr>
        <dsp:cNvPr id="0" name=""/>
        <dsp:cNvSpPr/>
      </dsp:nvSpPr>
      <dsp:spPr>
        <a:xfrm>
          <a:off x="1039954" y="1683736"/>
          <a:ext cx="1881823" cy="18818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C41ED-F122-48E6-BFD3-78263D2A3EF1}">
      <dsp:nvSpPr>
        <dsp:cNvPr id="0" name=""/>
        <dsp:cNvSpPr/>
      </dsp:nvSpPr>
      <dsp:spPr>
        <a:xfrm>
          <a:off x="1980866" y="1683736"/>
          <a:ext cx="7248032" cy="18818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Chociaż nauczyciele sprawnie organizują pracę na lekcjach, zajęcia wydają się dość monotonne i  przewidywalne. Większość z nich jest oparta na realizowaniu kolejnych zagadnień z podręcznika. Udział ćwiczeń wykorzystujących technologie informacyjno-komunikacyjne (TIK) oraz materiały autentyczne, które mogłyby urozmaicić lekcje, </a:t>
          </a:r>
          <a:br>
            <a:rPr lang="pl-PL" sz="1200" kern="1200" dirty="0" smtClean="0"/>
          </a:br>
          <a:r>
            <a:rPr lang="pl-PL" sz="1200" kern="1200" dirty="0" smtClean="0"/>
            <a:t>jest mały. </a:t>
          </a:r>
          <a:endParaRPr lang="pl-PL" sz="1200" kern="1200" dirty="0"/>
        </a:p>
      </dsp:txBody>
      <dsp:txXfrm>
        <a:off x="1980866" y="1683736"/>
        <a:ext cx="7248032" cy="841868"/>
      </dsp:txXfrm>
    </dsp:sp>
    <dsp:sp modelId="{9726FEA1-00C6-4BD0-9B35-03BDC7F36EAB}">
      <dsp:nvSpPr>
        <dsp:cNvPr id="0" name=""/>
        <dsp:cNvSpPr/>
      </dsp:nvSpPr>
      <dsp:spPr>
        <a:xfrm>
          <a:off x="1559932" y="2525604"/>
          <a:ext cx="841868" cy="8418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B40AD-E502-42C2-BF4E-D1B47423E42D}">
      <dsp:nvSpPr>
        <dsp:cNvPr id="0" name=""/>
        <dsp:cNvSpPr/>
      </dsp:nvSpPr>
      <dsp:spPr>
        <a:xfrm>
          <a:off x="1980866" y="2525604"/>
          <a:ext cx="7248032" cy="841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Nauczyciele wydają się również pomijać kształtowanie umiejętności </a:t>
          </a:r>
          <a:r>
            <a:rPr lang="pl-PL" sz="1200" kern="1200" dirty="0" err="1" smtClean="0"/>
            <a:t>metapoznawczych</a:t>
          </a:r>
          <a:r>
            <a:rPr lang="pl-PL" sz="1200" kern="1200" dirty="0" smtClean="0"/>
            <a:t> </a:t>
          </a:r>
          <a:br>
            <a:rPr lang="pl-PL" sz="1200" kern="1200" dirty="0" smtClean="0"/>
          </a:br>
          <a:r>
            <a:rPr lang="pl-PL" sz="1200" kern="1200" dirty="0" smtClean="0"/>
            <a:t>i  metajęzykowych  uczniów. Umiejętności te można kształtować już od najmłodszych lat, </a:t>
          </a:r>
          <a:br>
            <a:rPr lang="pl-PL" sz="1200" kern="1200" dirty="0" smtClean="0"/>
          </a:br>
          <a:r>
            <a:rPr lang="pl-PL" sz="1200" kern="1200" dirty="0" smtClean="0"/>
            <a:t>a ich wykształcenie może znacznie ułatwiać dalszą edukację językową. </a:t>
          </a:r>
          <a:endParaRPr lang="pl-PL" sz="1200" kern="1200" dirty="0"/>
        </a:p>
      </dsp:txBody>
      <dsp:txXfrm>
        <a:off x="1980866" y="2525604"/>
        <a:ext cx="7248032" cy="841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6565-5A46-4E90-8F0A-283451EA046C}">
      <dsp:nvSpPr>
        <dsp:cNvPr id="0" name=""/>
        <dsp:cNvSpPr/>
      </dsp:nvSpPr>
      <dsp:spPr>
        <a:xfrm>
          <a:off x="1030494" y="2206335"/>
          <a:ext cx="548921" cy="1568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460" y="0"/>
              </a:lnTo>
              <a:lnTo>
                <a:pt x="274460" y="1568944"/>
              </a:lnTo>
              <a:lnTo>
                <a:pt x="548921" y="15689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63399" y="2949252"/>
        <a:ext cx="83109" cy="83109"/>
      </dsp:txXfrm>
    </dsp:sp>
    <dsp:sp modelId="{0F5D66CA-6DAD-4040-8445-B70C4655A093}">
      <dsp:nvSpPr>
        <dsp:cNvPr id="0" name=""/>
        <dsp:cNvSpPr/>
      </dsp:nvSpPr>
      <dsp:spPr>
        <a:xfrm>
          <a:off x="1030494" y="2206335"/>
          <a:ext cx="548921" cy="52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460" y="0"/>
              </a:lnTo>
              <a:lnTo>
                <a:pt x="274460" y="522981"/>
              </a:lnTo>
              <a:lnTo>
                <a:pt x="548921" y="522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86000" y="2448871"/>
        <a:ext cx="37908" cy="37908"/>
      </dsp:txXfrm>
    </dsp:sp>
    <dsp:sp modelId="{E7CCD27E-F5FE-4600-A8E6-F7C81075778E}">
      <dsp:nvSpPr>
        <dsp:cNvPr id="0" name=""/>
        <dsp:cNvSpPr/>
      </dsp:nvSpPr>
      <dsp:spPr>
        <a:xfrm>
          <a:off x="1030494" y="1683353"/>
          <a:ext cx="548921" cy="522981"/>
        </a:xfrm>
        <a:custGeom>
          <a:avLst/>
          <a:gdLst/>
          <a:ahLst/>
          <a:cxnLst/>
          <a:rect l="0" t="0" r="0" b="0"/>
          <a:pathLst>
            <a:path>
              <a:moveTo>
                <a:pt x="0" y="522981"/>
              </a:moveTo>
              <a:lnTo>
                <a:pt x="274460" y="522981"/>
              </a:lnTo>
              <a:lnTo>
                <a:pt x="274460" y="0"/>
              </a:lnTo>
              <a:lnTo>
                <a:pt x="5489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86000" y="1925889"/>
        <a:ext cx="37908" cy="37908"/>
      </dsp:txXfrm>
    </dsp:sp>
    <dsp:sp modelId="{994DE0A5-0811-4364-BBD4-3D70EBEFA049}">
      <dsp:nvSpPr>
        <dsp:cNvPr id="0" name=""/>
        <dsp:cNvSpPr/>
      </dsp:nvSpPr>
      <dsp:spPr>
        <a:xfrm>
          <a:off x="1030494" y="637390"/>
          <a:ext cx="548921" cy="1568944"/>
        </a:xfrm>
        <a:custGeom>
          <a:avLst/>
          <a:gdLst/>
          <a:ahLst/>
          <a:cxnLst/>
          <a:rect l="0" t="0" r="0" b="0"/>
          <a:pathLst>
            <a:path>
              <a:moveTo>
                <a:pt x="0" y="1568944"/>
              </a:moveTo>
              <a:lnTo>
                <a:pt x="274460" y="1568944"/>
              </a:lnTo>
              <a:lnTo>
                <a:pt x="274460" y="0"/>
              </a:lnTo>
              <a:lnTo>
                <a:pt x="5489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263399" y="1380307"/>
        <a:ext cx="83109" cy="83109"/>
      </dsp:txXfrm>
    </dsp:sp>
    <dsp:sp modelId="{8819A7BB-FE8C-4152-AA9E-B861DA4DE3C6}">
      <dsp:nvSpPr>
        <dsp:cNvPr id="0" name=""/>
        <dsp:cNvSpPr/>
      </dsp:nvSpPr>
      <dsp:spPr>
        <a:xfrm rot="16200000">
          <a:off x="-1589919" y="1787949"/>
          <a:ext cx="4404055" cy="83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Jakie kroki należy podjąć, aby poprawić istniejącą sytuację?</a:t>
          </a:r>
          <a:endParaRPr lang="pl-PL" sz="2800" kern="1200" dirty="0"/>
        </a:p>
      </dsp:txBody>
      <dsp:txXfrm>
        <a:off x="-1589919" y="1787949"/>
        <a:ext cx="4404055" cy="836770"/>
      </dsp:txXfrm>
    </dsp:sp>
    <dsp:sp modelId="{5AC2868B-00EE-4C14-848D-C27062486A1D}">
      <dsp:nvSpPr>
        <dsp:cNvPr id="0" name=""/>
        <dsp:cNvSpPr/>
      </dsp:nvSpPr>
      <dsp:spPr>
        <a:xfrm>
          <a:off x="1579415" y="219004"/>
          <a:ext cx="6910098" cy="83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Potrzebne jest stworzenie systemu indywidualnego wsparcia metodycznego dla dydaktyki języków obcych,  który służyłyby wzmocnieniu dobrych praktyk szkolnych oraz usunięciu niedostatków metodycznych w pracy każdego nauczyciela. </a:t>
          </a:r>
          <a:endParaRPr lang="pl-PL" sz="1400" kern="1200" dirty="0"/>
        </a:p>
      </dsp:txBody>
      <dsp:txXfrm>
        <a:off x="1579415" y="219004"/>
        <a:ext cx="6910098" cy="836770"/>
      </dsp:txXfrm>
    </dsp:sp>
    <dsp:sp modelId="{49C36E6E-8582-4EBD-9CB5-8F12FD41247C}">
      <dsp:nvSpPr>
        <dsp:cNvPr id="0" name=""/>
        <dsp:cNvSpPr/>
      </dsp:nvSpPr>
      <dsp:spPr>
        <a:xfrm>
          <a:off x="1579415" y="1264968"/>
          <a:ext cx="6883887" cy="83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Zalecana jest  modyfikacja programów specjalizacji nauczycielskich studiów filologicznych, a  zwłaszcza  ich komponentu praktyk nauczycielskich. Praktyki takie powinny być wzbogacone o wyczerpującą informację zwrotną i konsultacje z doświadczonymi nauczycielami.</a:t>
          </a:r>
          <a:endParaRPr lang="pl-PL" sz="1400" kern="1200" dirty="0"/>
        </a:p>
      </dsp:txBody>
      <dsp:txXfrm>
        <a:off x="1579415" y="1264968"/>
        <a:ext cx="6883887" cy="836770"/>
      </dsp:txXfrm>
    </dsp:sp>
    <dsp:sp modelId="{16881720-FF38-4BF8-8AB3-00789CA93E37}">
      <dsp:nvSpPr>
        <dsp:cNvPr id="0" name=""/>
        <dsp:cNvSpPr/>
      </dsp:nvSpPr>
      <dsp:spPr>
        <a:xfrm>
          <a:off x="1579415" y="2310931"/>
          <a:ext cx="6936309" cy="83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Konieczne jest budowanie oferty szkoleń dla nauczycieli opartej na praktycznych aspektach pracy dydaktycznej. </a:t>
          </a:r>
          <a:endParaRPr lang="pl-PL" sz="1400" kern="1200" dirty="0"/>
        </a:p>
      </dsp:txBody>
      <dsp:txXfrm>
        <a:off x="1579415" y="2310931"/>
        <a:ext cx="6936309" cy="836770"/>
      </dsp:txXfrm>
    </dsp:sp>
    <dsp:sp modelId="{145C8397-549C-453E-AEC2-DBFE5B7D81E4}">
      <dsp:nvSpPr>
        <dsp:cNvPr id="0" name=""/>
        <dsp:cNvSpPr/>
      </dsp:nvSpPr>
      <dsp:spPr>
        <a:xfrm>
          <a:off x="1579415" y="3356894"/>
          <a:ext cx="6982555" cy="836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Wskazane jest też zaangażowanie dyrektorów szkół, którzy powinni ułatwiać współpracę nauczycielom,  uczniom i rodzicom, celem stworzenia synergicznych działań w szkole i poza nią na rzecz większych postępów uczniów w nauce angielskiego.</a:t>
          </a:r>
          <a:endParaRPr lang="pl-PL" sz="1400" kern="1200" dirty="0"/>
        </a:p>
      </dsp:txBody>
      <dsp:txXfrm>
        <a:off x="1579415" y="3356894"/>
        <a:ext cx="6982555" cy="83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Badanie efektywności </a:t>
            </a:r>
            <a:br>
              <a:rPr lang="pl-PL" dirty="0" smtClean="0"/>
            </a:br>
            <a:r>
              <a:rPr lang="pl-PL" dirty="0" smtClean="0"/>
              <a:t>nauczania języka angielskiego</a:t>
            </a:r>
            <a:br>
              <a:rPr lang="pl-PL" dirty="0" smtClean="0"/>
            </a:br>
            <a:r>
              <a:rPr lang="pl-PL" dirty="0" smtClean="0"/>
              <a:t>w latach 2011-2014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ramach Badania efektywności nauczania języka angielskiego (BENJA) przeprowadzono kompleksową analizę szkolnych i </a:t>
            </a:r>
            <a:r>
              <a:rPr lang="pl-PL" dirty="0" smtClean="0"/>
              <a:t>pozaszkolnych </a:t>
            </a:r>
            <a:r>
              <a:rPr lang="pl-PL" dirty="0"/>
              <a:t>warunków nauczania tego języka w polskich szkołach podstawowych. BENJA to badanie podłużne, które objęło ponad 5000 uczniów, około 250 nauczycieli i 171 dyrektorów szkół.  Celem tego badania było dokonanie opisu i interpretacji procesu, jak również efektów nauczania języka angielskiego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5595">
            <a:off x="9825166" y="2390783"/>
            <a:ext cx="2077003" cy="18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Umiejętności uczniów w zakresie języka angielskiego </a:t>
            </a:r>
            <a:endParaRPr lang="pl-PL" sz="2400" b="1" dirty="0" smtClean="0"/>
          </a:p>
          <a:p>
            <a:r>
              <a:rPr lang="pl-PL" sz="2000" dirty="0"/>
              <a:t>Przeprowadzone po I  etapie edukacyjnym badanie umiejętności powtarzania zdań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wskazuje </a:t>
            </a:r>
            <a:r>
              <a:rPr lang="pl-PL" sz="2000" dirty="0"/>
              <a:t>na </a:t>
            </a:r>
            <a:r>
              <a:rPr lang="pl-PL" sz="2000" b="1" dirty="0"/>
              <a:t>znaczne </a:t>
            </a:r>
            <a:r>
              <a:rPr lang="pl-PL" sz="2000" b="1" dirty="0" smtClean="0"/>
              <a:t>problemy </a:t>
            </a:r>
            <a:r>
              <a:rPr lang="pl-PL" sz="2000" b="1" dirty="0"/>
              <a:t>uczniów z powtarzaniem nawet krótkich i prostych fraz</a:t>
            </a:r>
            <a:r>
              <a:rPr lang="pl-PL" sz="2000" dirty="0"/>
              <a:t>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Sugeruje </a:t>
            </a:r>
            <a:r>
              <a:rPr lang="pl-PL" sz="2000" dirty="0"/>
              <a:t>to bardzo niskie umiejętności </a:t>
            </a:r>
            <a:r>
              <a:rPr lang="pl-PL" sz="2000" dirty="0" smtClean="0"/>
              <a:t>posługiwania </a:t>
            </a:r>
            <a:r>
              <a:rPr lang="pl-PL" sz="2000" dirty="0"/>
              <a:t>się kompletnymi zdaniami i frazami języka angielskiego u uczniów po I etapie edukacyjnym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 Zebrane </a:t>
            </a:r>
            <a:r>
              <a:rPr lang="pl-PL" sz="2000" dirty="0"/>
              <a:t>dane wskazują, że znaczna większość uczniów na końcu II etapu edukacyjnego charakteryzuje się </a:t>
            </a:r>
            <a:r>
              <a:rPr lang="pl-PL" sz="2000" dirty="0" smtClean="0"/>
              <a:t>dobrym </a:t>
            </a:r>
            <a:r>
              <a:rPr lang="pl-PL" sz="2000" dirty="0"/>
              <a:t>opanowaniem podstawowych umiejętności w zakresie rozumienia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ze </a:t>
            </a:r>
            <a:r>
              <a:rPr lang="pl-PL" sz="2000" dirty="0"/>
              <a:t>słuchu i rozumienia bardzo krótkich tekstów czytanych.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Wyniki </a:t>
            </a:r>
            <a:r>
              <a:rPr lang="pl-PL" sz="2000" dirty="0"/>
              <a:t>wskazują również na nieco gorsze rozumienie dłuższych wypowiedzi ze słuchu oraz gorsze rozumienie dłuższych, kilkuzdaniowych tekstów czytanych.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Największe </a:t>
            </a:r>
            <a:r>
              <a:rPr lang="pl-PL" sz="2000" dirty="0"/>
              <a:t>kłopoty sprawia uczniom </a:t>
            </a:r>
            <a:r>
              <a:rPr lang="pl-PL" sz="2000" dirty="0" smtClean="0"/>
              <a:t>łączenie </a:t>
            </a:r>
            <a:r>
              <a:rPr lang="pl-PL" sz="2000" dirty="0"/>
              <a:t>informacji z dwóch tekstów kilkunastozdaniowych.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takimi zadaniami nie radzi sobie ponad połowa z nich.</a:t>
            </a:r>
            <a:endParaRPr lang="pl-PL" sz="2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53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Opis rzeczywistości szkolnej </a:t>
            </a: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866623"/>
              </p:ext>
            </p:extLst>
          </p:nvPr>
        </p:nvGraphicFramePr>
        <p:xfrm>
          <a:off x="1390746" y="1853852"/>
          <a:ext cx="9228899" cy="3961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Wnioski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002817"/>
              </p:ext>
            </p:extLst>
          </p:nvPr>
        </p:nvGraphicFramePr>
        <p:xfrm>
          <a:off x="2467626" y="1402915"/>
          <a:ext cx="8755695" cy="441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324</Words>
  <Application>Microsoft Office PowerPoint</Application>
  <PresentationFormat>Niestandardowy</PresentationFormat>
  <Paragraphs>23</Paragraphs>
  <Slides>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Badanie efektywności  nauczania języka angielskiego w latach 2011-2014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10</cp:revision>
  <dcterms:created xsi:type="dcterms:W3CDTF">2018-12-02T13:14:09Z</dcterms:created>
  <dcterms:modified xsi:type="dcterms:W3CDTF">2019-01-22T14:25:45Z</dcterms:modified>
</cp:coreProperties>
</file>